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6459200" cy="19202400"/>
  <p:notesSz cx="6858000" cy="9144000"/>
  <p:defaultTextStyle>
    <a:defPPr>
      <a:defRPr lang="en-US"/>
    </a:defPPr>
    <a:lvl1pPr marL="0" algn="l" defTabSz="1746547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1pPr>
    <a:lvl2pPr marL="873273" algn="l" defTabSz="1746547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2pPr>
    <a:lvl3pPr marL="1746547" algn="l" defTabSz="1746547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3pPr>
    <a:lvl4pPr marL="2619821" algn="l" defTabSz="1746547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4pPr>
    <a:lvl5pPr marL="3493095" algn="l" defTabSz="1746547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5pPr>
    <a:lvl6pPr marL="4366368" algn="l" defTabSz="1746547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6pPr>
    <a:lvl7pPr marL="5239642" algn="l" defTabSz="1746547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7pPr>
    <a:lvl8pPr marL="6112915" algn="l" defTabSz="1746547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8pPr>
    <a:lvl9pPr marL="6986190" algn="l" defTabSz="1746547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800">
          <p15:clr>
            <a:srgbClr val="A4A3A4"/>
          </p15:clr>
        </p15:guide>
        <p15:guide id="2" pos="45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1F1F"/>
    <a:srgbClr val="17629D"/>
    <a:srgbClr val="3D676B"/>
    <a:srgbClr val="C4172F"/>
    <a:srgbClr val="008F00"/>
    <a:srgbClr val="808000"/>
    <a:srgbClr val="FFFF00"/>
    <a:srgbClr val="009051"/>
    <a:srgbClr val="009193"/>
    <a:srgbClr val="0101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 autoAdjust="0"/>
    <p:restoredTop sz="94720"/>
  </p:normalViewPr>
  <p:slideViewPr>
    <p:cSldViewPr>
      <p:cViewPr>
        <p:scale>
          <a:sx n="70" d="100"/>
          <a:sy n="70" d="100"/>
        </p:scale>
        <p:origin x="1728" y="48"/>
      </p:cViewPr>
      <p:guideLst>
        <p:guide orient="horz" pos="9800"/>
        <p:guide pos="45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7B708-2555-834C-97B8-35CDF758D659}" type="datetimeFigureOut">
              <a:rPr lang="en-US" smtClean="0"/>
              <a:pPr/>
              <a:t>13/11/2025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14C12-B17B-E54E-8510-11A7CCA69E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55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7FA3D-D265-4E48-B863-36D1A2FCEE57}" type="datetimeFigureOut">
              <a:rPr lang="en-US" smtClean="0"/>
              <a:t>13/11/2025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6613" y="1143000"/>
            <a:ext cx="2644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67961-1AA1-904D-B8B4-F8D287E39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58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467961-1AA1-904D-B8B4-F8D287E397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3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&quot; x 42&quot; 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 hasCustomPrompt="1"/>
          </p:nvPr>
        </p:nvSpPr>
        <p:spPr>
          <a:xfrm>
            <a:off x="261257" y="355600"/>
            <a:ext cx="15936686" cy="1955800"/>
          </a:xfrm>
          <a:prstGeom prst="rect">
            <a:avLst/>
          </a:prstGeom>
          <a:solidFill>
            <a:srgbClr val="C4172F"/>
          </a:solidFill>
          <a:ln>
            <a:solidFill>
              <a:srgbClr val="C4172F"/>
            </a:solidFill>
          </a:ln>
        </p:spPr>
        <p:txBody>
          <a:bodyPr vert="horz" lIns="78373" tIns="39187" rIns="78373" bIns="39187" anchor="ctr" anchorCtr="1"/>
          <a:lstStyle>
            <a:lvl1pPr>
              <a:defRPr sz="31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Poster Presentation Title</a:t>
            </a:r>
            <a:br>
              <a:rPr lang="en-US" dirty="0"/>
            </a:br>
            <a:r>
              <a:rPr lang="en-US" sz="2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List Author Name(s)</a:t>
            </a:r>
            <a:br>
              <a:rPr lang="en-US" sz="2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sz="2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List Affiliated Institutions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261257" y="2489200"/>
            <a:ext cx="5094514" cy="622300"/>
          </a:xfrm>
          <a:prstGeom prst="rect">
            <a:avLst/>
          </a:prstGeom>
          <a:solidFill>
            <a:srgbClr val="C4172F"/>
          </a:solidFill>
          <a:ln>
            <a:solidFill>
              <a:srgbClr val="C4172F"/>
            </a:solidFill>
          </a:ln>
        </p:spPr>
        <p:txBody>
          <a:bodyPr vert="horz" lIns="78373" tIns="39187" rIns="78373" bIns="39187"/>
          <a:lstStyle>
            <a:lvl1pPr marL="0" indent="0">
              <a:buNone/>
              <a:defRPr sz="21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100" dirty="0"/>
              <a:t>Abstract or Introduction</a:t>
            </a: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1" hasCustomPrompt="1"/>
          </p:nvPr>
        </p:nvSpPr>
        <p:spPr>
          <a:xfrm>
            <a:off x="261257" y="3289300"/>
            <a:ext cx="5094514" cy="5067300"/>
          </a:xfrm>
          <a:prstGeom prst="rect">
            <a:avLst/>
          </a:prstGeom>
        </p:spPr>
        <p:txBody>
          <a:bodyPr vert="horz" lIns="78373" tIns="39187" rIns="78373" bIns="39187"/>
          <a:lstStyle>
            <a:lvl1pPr marL="0" indent="0">
              <a:buNone/>
              <a:defRPr sz="1400" baseline="0"/>
            </a:lvl1pPr>
            <a:lvl2pPr marL="198654" indent="0">
              <a:buNone/>
              <a:defRPr sz="1400" baseline="0"/>
            </a:lvl2pPr>
            <a:lvl3pPr marL="386424" indent="0">
              <a:buNone/>
              <a:defRPr sz="1400" baseline="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Any element of this template (colors, fonts, layouts, etc.) can be edited to suit your needs. To change the color of a title bar: right click the text box, select format shape, edit the “Fill” and “Line” your desired specifications.</a:t>
            </a:r>
          </a:p>
        </p:txBody>
      </p:sp>
      <p:sp>
        <p:nvSpPr>
          <p:cNvPr id="25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261257" y="8534400"/>
            <a:ext cx="5094514" cy="622300"/>
          </a:xfrm>
          <a:prstGeom prst="rect">
            <a:avLst/>
          </a:prstGeom>
          <a:solidFill>
            <a:srgbClr val="C4172F"/>
          </a:solidFill>
          <a:ln>
            <a:solidFill>
              <a:srgbClr val="C4172F"/>
            </a:solidFill>
          </a:ln>
        </p:spPr>
        <p:txBody>
          <a:bodyPr vert="horz" lIns="78373" tIns="39187" rIns="78373" bIns="39187"/>
          <a:lstStyle>
            <a:lvl1pPr marL="0" indent="0">
              <a:buNone/>
              <a:defRPr sz="21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100" dirty="0"/>
              <a:t>Objectives</a:t>
            </a:r>
            <a:endParaRPr lang="en-US" dirty="0"/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261257" y="9334500"/>
            <a:ext cx="5094514" cy="4267200"/>
          </a:xfrm>
          <a:prstGeom prst="rect">
            <a:avLst/>
          </a:prstGeom>
        </p:spPr>
        <p:txBody>
          <a:bodyPr vert="horz" lIns="78373" tIns="39187" rIns="78373" bIns="39187"/>
          <a:lstStyle>
            <a:lvl1pPr marL="0" marR="0" indent="0" algn="l" defTabSz="174654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174654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To change the color of a title bar: right click the text box, select format shape, edit the “Fill” and “Line” your desired specifications.</a:t>
            </a:r>
          </a:p>
        </p:txBody>
      </p:sp>
      <p:sp>
        <p:nvSpPr>
          <p:cNvPr id="27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261257" y="13779500"/>
            <a:ext cx="5094514" cy="622300"/>
          </a:xfrm>
          <a:prstGeom prst="rect">
            <a:avLst/>
          </a:prstGeom>
          <a:solidFill>
            <a:srgbClr val="C4172F"/>
          </a:solidFill>
          <a:ln>
            <a:solidFill>
              <a:srgbClr val="C4172F"/>
            </a:solidFill>
          </a:ln>
        </p:spPr>
        <p:txBody>
          <a:bodyPr vert="horz" lIns="78373" tIns="39187" rIns="78373" bIns="39187"/>
          <a:lstStyle>
            <a:lvl1pPr marL="0" indent="0">
              <a:buNone/>
              <a:defRPr sz="21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100" dirty="0"/>
              <a:t>Methods</a:t>
            </a:r>
            <a:endParaRPr lang="en-US" dirty="0"/>
          </a:p>
        </p:txBody>
      </p:sp>
      <p:sp>
        <p:nvSpPr>
          <p:cNvPr id="28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261257" y="14579600"/>
            <a:ext cx="5094514" cy="4267200"/>
          </a:xfrm>
          <a:prstGeom prst="rect">
            <a:avLst/>
          </a:prstGeom>
        </p:spPr>
        <p:txBody>
          <a:bodyPr vert="horz" lIns="78373" tIns="39187" rIns="78373" bIns="39187"/>
          <a:lstStyle>
            <a:lvl1pPr marL="0" marR="0" indent="0" algn="l" defTabSz="174654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marL="0" marR="0" lvl="0" indent="0" algn="l" defTabSz="174654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Copy and paste title bars and text boxes to create additional sections.</a:t>
            </a:r>
          </a:p>
        </p:txBody>
      </p:sp>
      <p:sp>
        <p:nvSpPr>
          <p:cNvPr id="29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5682343" y="2489200"/>
            <a:ext cx="5094514" cy="622300"/>
          </a:xfrm>
          <a:prstGeom prst="rect">
            <a:avLst/>
          </a:prstGeom>
          <a:solidFill>
            <a:srgbClr val="C4172F"/>
          </a:solidFill>
          <a:ln>
            <a:solidFill>
              <a:srgbClr val="C4172F"/>
            </a:solidFill>
          </a:ln>
        </p:spPr>
        <p:txBody>
          <a:bodyPr vert="horz" lIns="78373" tIns="39187" rIns="78373" bIns="39187"/>
          <a:lstStyle>
            <a:lvl1pPr marL="0" indent="0">
              <a:buNone/>
              <a:defRPr sz="21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100" dirty="0"/>
              <a:t>Results</a:t>
            </a:r>
            <a:endParaRPr lang="en-US" dirty="0"/>
          </a:p>
        </p:txBody>
      </p:sp>
      <p:sp>
        <p:nvSpPr>
          <p:cNvPr id="30" name="Text Placeholder 23"/>
          <p:cNvSpPr>
            <a:spLocks noGrp="1"/>
          </p:cNvSpPr>
          <p:nvPr>
            <p:ph type="body" sz="quarter" idx="17"/>
          </p:nvPr>
        </p:nvSpPr>
        <p:spPr>
          <a:xfrm>
            <a:off x="11103429" y="14579600"/>
            <a:ext cx="5094514" cy="4267200"/>
          </a:xfrm>
          <a:prstGeom prst="rect">
            <a:avLst/>
          </a:prstGeom>
        </p:spPr>
        <p:txBody>
          <a:bodyPr vert="horz" lIns="78373" tIns="39187" rIns="78373" bIns="39187"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Text Placeholder 21"/>
          <p:cNvSpPr>
            <a:spLocks noGrp="1"/>
          </p:cNvSpPr>
          <p:nvPr>
            <p:ph type="body" sz="quarter" idx="18" hasCustomPrompt="1"/>
          </p:nvPr>
        </p:nvSpPr>
        <p:spPr>
          <a:xfrm>
            <a:off x="11103429" y="2489200"/>
            <a:ext cx="5094514" cy="622300"/>
          </a:xfrm>
          <a:prstGeom prst="rect">
            <a:avLst/>
          </a:prstGeom>
          <a:solidFill>
            <a:srgbClr val="C4172F"/>
          </a:solidFill>
          <a:ln>
            <a:solidFill>
              <a:srgbClr val="C4172F"/>
            </a:solidFill>
          </a:ln>
        </p:spPr>
        <p:txBody>
          <a:bodyPr vert="horz" lIns="78373" tIns="39187" rIns="78373" bIns="39187"/>
          <a:lstStyle>
            <a:lvl1pPr marL="0" indent="0">
              <a:buNone/>
              <a:defRPr sz="21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100" dirty="0"/>
              <a:t>Conclusion</a:t>
            </a:r>
            <a:endParaRPr lang="en-US" dirty="0"/>
          </a:p>
        </p:txBody>
      </p:sp>
      <p:sp>
        <p:nvSpPr>
          <p:cNvPr id="32" name="Text Placeholder 23"/>
          <p:cNvSpPr>
            <a:spLocks noGrp="1"/>
          </p:cNvSpPr>
          <p:nvPr>
            <p:ph type="body" sz="quarter" idx="19"/>
          </p:nvPr>
        </p:nvSpPr>
        <p:spPr>
          <a:xfrm>
            <a:off x="11103429" y="3289300"/>
            <a:ext cx="5094514" cy="10312400"/>
          </a:xfrm>
          <a:prstGeom prst="rect">
            <a:avLst/>
          </a:prstGeom>
        </p:spPr>
        <p:txBody>
          <a:bodyPr vert="horz" lIns="78373" tIns="39187" rIns="78373" bIns="39187"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3" name="Text Placeholder 21"/>
          <p:cNvSpPr>
            <a:spLocks noGrp="1"/>
          </p:cNvSpPr>
          <p:nvPr>
            <p:ph type="body" sz="quarter" idx="20" hasCustomPrompt="1"/>
          </p:nvPr>
        </p:nvSpPr>
        <p:spPr>
          <a:xfrm>
            <a:off x="11103429" y="13779500"/>
            <a:ext cx="5094514" cy="622300"/>
          </a:xfrm>
          <a:prstGeom prst="rect">
            <a:avLst/>
          </a:prstGeom>
          <a:solidFill>
            <a:srgbClr val="C4172F"/>
          </a:solidFill>
          <a:ln>
            <a:solidFill>
              <a:srgbClr val="C4172F"/>
            </a:solidFill>
          </a:ln>
        </p:spPr>
        <p:txBody>
          <a:bodyPr vert="horz" lIns="78373" tIns="39187" rIns="78373" bIns="39187"/>
          <a:lstStyle>
            <a:lvl1pPr marL="0" indent="0">
              <a:buNone/>
              <a:defRPr sz="21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2100" dirty="0"/>
              <a:t>References</a:t>
            </a:r>
            <a:endParaRPr lang="en-US" dirty="0"/>
          </a:p>
        </p:txBody>
      </p:sp>
      <p:sp>
        <p:nvSpPr>
          <p:cNvPr id="34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5682343" y="3289300"/>
            <a:ext cx="5094514" cy="15557500"/>
          </a:xfrm>
          <a:prstGeom prst="rect">
            <a:avLst/>
          </a:prstGeom>
        </p:spPr>
        <p:txBody>
          <a:bodyPr vert="horz" lIns="78373" tIns="39187" rIns="78373" bIns="39187"/>
          <a:lstStyle>
            <a:lvl1pPr marL="0" indent="0">
              <a:buNone/>
              <a:defRPr sz="1400" baseline="0"/>
            </a:lvl1pPr>
            <a:lvl2pPr marL="198654" indent="0">
              <a:buNone/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Remember to save all charts, graphs, and tables as 300DPI images prior to inserting them into your posters. Doing so will ensure the best results when printing your posters.</a:t>
            </a:r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2" hasCustomPrompt="1"/>
          </p:nvPr>
        </p:nvSpPr>
        <p:spPr>
          <a:xfrm>
            <a:off x="457201" y="533400"/>
            <a:ext cx="1175657" cy="1600200"/>
          </a:xfrm>
          <a:prstGeom prst="rect">
            <a:avLst/>
          </a:prstGeom>
          <a:solidFill>
            <a:schemeClr val="bg1"/>
          </a:solidFill>
        </p:spPr>
        <p:txBody>
          <a:bodyPr vert="horz" lIns="78373" tIns="39187" rIns="78373" bIns="39187"/>
          <a:lstStyle>
            <a:lvl1pPr marL="0" indent="0">
              <a:buNone/>
              <a:defRPr sz="1000"/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37" name="Picture Placeholder 35"/>
          <p:cNvSpPr>
            <a:spLocks noGrp="1"/>
          </p:cNvSpPr>
          <p:nvPr>
            <p:ph type="pic" sz="quarter" idx="23" hasCustomPrompt="1"/>
          </p:nvPr>
        </p:nvSpPr>
        <p:spPr>
          <a:xfrm>
            <a:off x="14891658" y="533400"/>
            <a:ext cx="1175657" cy="1600200"/>
          </a:xfrm>
          <a:prstGeom prst="rect">
            <a:avLst/>
          </a:prstGeom>
          <a:solidFill>
            <a:schemeClr val="bg1"/>
          </a:solidFill>
        </p:spPr>
        <p:txBody>
          <a:bodyPr vert="horz" lIns="78373" tIns="39187" rIns="78373" bIns="39187"/>
          <a:lstStyle>
            <a:lvl1pPr marL="0" indent="0">
              <a:buNone/>
              <a:defRPr sz="1000"/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39" name="Chart Placeholder 38"/>
          <p:cNvSpPr>
            <a:spLocks noGrp="1"/>
          </p:cNvSpPr>
          <p:nvPr>
            <p:ph type="chart" sz="quarter" idx="24"/>
          </p:nvPr>
        </p:nvSpPr>
        <p:spPr>
          <a:xfrm>
            <a:off x="6074230" y="9423400"/>
            <a:ext cx="4310743" cy="3911600"/>
          </a:xfrm>
          <a:prstGeom prst="rect">
            <a:avLst/>
          </a:prstGeom>
        </p:spPr>
        <p:txBody>
          <a:bodyPr vert="horz" lIns="78373" tIns="39187" rIns="78373" bIns="39187"/>
          <a:lstStyle>
            <a:lvl1pPr marL="0" indent="0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40" name="Chart Placeholder 38"/>
          <p:cNvSpPr>
            <a:spLocks noGrp="1"/>
          </p:cNvSpPr>
          <p:nvPr>
            <p:ph type="chart" sz="quarter" idx="25"/>
          </p:nvPr>
        </p:nvSpPr>
        <p:spPr>
          <a:xfrm>
            <a:off x="6074230" y="14312900"/>
            <a:ext cx="4310743" cy="3911600"/>
          </a:xfrm>
          <a:prstGeom prst="rect">
            <a:avLst/>
          </a:prstGeom>
        </p:spPr>
        <p:txBody>
          <a:bodyPr vert="horz" lIns="78373" tIns="39187" rIns="78373" bIns="39187"/>
          <a:lstStyle>
            <a:lvl1pPr marL="0" indent="0">
              <a:buNone/>
              <a:defRPr sz="1400"/>
            </a:lvl1pPr>
          </a:lstStyle>
          <a:p>
            <a:endParaRPr lang="en-US" dirty="0"/>
          </a:p>
        </p:txBody>
      </p:sp>
      <p:pic>
        <p:nvPicPr>
          <p:cNvPr id="2" name="Picture 1" descr="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9000" y="18897600"/>
            <a:ext cx="1371600" cy="21945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accent6">
                <a:lumMod val="20000"/>
                <a:lumOff val="80000"/>
              </a:schemeClr>
            </a:gs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ctr" defTabSz="1746547" rtl="0" eaLnBrk="1" latinLnBrk="0" hangingPunct="1">
        <a:spcBef>
          <a:spcPct val="0"/>
        </a:spcBef>
        <a:buNone/>
        <a:defRPr sz="8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4956" indent="-654956" algn="l" defTabSz="1746547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419070" indent="-545796" algn="l" defTabSz="1746547" rtl="0" eaLnBrk="1" latinLnBrk="0" hangingPunct="1">
        <a:spcBef>
          <a:spcPct val="20000"/>
        </a:spcBef>
        <a:buFont typeface="Arial" pitchFamily="34" charset="0"/>
        <a:buChar char="–"/>
        <a:defRPr sz="5300" kern="1200">
          <a:solidFill>
            <a:schemeClr val="tx1"/>
          </a:solidFill>
          <a:latin typeface="+mn-lt"/>
          <a:ea typeface="+mn-ea"/>
          <a:cs typeface="+mn-cs"/>
        </a:defRPr>
      </a:lvl2pPr>
      <a:lvl3pPr marL="2183185" indent="-436637" algn="l" defTabSz="1746547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056458" indent="-436637" algn="l" defTabSz="1746547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4pPr>
      <a:lvl5pPr marL="3929732" indent="-436637" algn="l" defTabSz="1746547" rtl="0" eaLnBrk="1" latinLnBrk="0" hangingPunct="1">
        <a:spcBef>
          <a:spcPct val="20000"/>
        </a:spcBef>
        <a:buFont typeface="Arial" pitchFamily="34" charset="0"/>
        <a:buChar char="»"/>
        <a:defRPr sz="3900" kern="1200">
          <a:solidFill>
            <a:schemeClr val="tx1"/>
          </a:solidFill>
          <a:latin typeface="+mn-lt"/>
          <a:ea typeface="+mn-ea"/>
          <a:cs typeface="+mn-cs"/>
        </a:defRPr>
      </a:lvl5pPr>
      <a:lvl6pPr marL="4803005" indent="-436637" algn="l" defTabSz="1746547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6pPr>
      <a:lvl7pPr marL="5676278" indent="-436637" algn="l" defTabSz="1746547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7pPr>
      <a:lvl8pPr marL="6549553" indent="-436637" algn="l" defTabSz="1746547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8pPr>
      <a:lvl9pPr marL="7422826" indent="-436637" algn="l" defTabSz="1746547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46547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73273" algn="l" defTabSz="1746547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46547" algn="l" defTabSz="1746547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619821" algn="l" defTabSz="1746547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93095" algn="l" defTabSz="1746547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66368" algn="l" defTabSz="1746547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239642" algn="l" defTabSz="1746547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112915" algn="l" defTabSz="1746547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86190" algn="l" defTabSz="1746547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26AB89-DEF5-42B3-AB4E-90ED4C93DD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2057400"/>
            <a:ext cx="5094514" cy="622300"/>
          </a:xfrm>
          <a:solidFill>
            <a:srgbClr val="7F1F1F"/>
          </a:solidFill>
          <a:ln>
            <a:noFill/>
          </a:ln>
        </p:spPr>
        <p:txBody>
          <a:bodyPr/>
          <a:lstStyle/>
          <a:p>
            <a:r>
              <a:rPr lang="en-GB" dirty="0" smtClean="0"/>
              <a:t>Abstract/Introduction/Related Work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00C2D3-897B-44F9-88E4-8F2E30A33D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61256" y="2832292"/>
            <a:ext cx="15936685" cy="199541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A62C0FD-17CA-4260-A134-931AB0C79E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61256" y="11313994"/>
            <a:ext cx="5094514" cy="622300"/>
          </a:xfrm>
          <a:solidFill>
            <a:srgbClr val="7F1F1F"/>
          </a:solidFill>
          <a:ln>
            <a:solidFill>
              <a:srgbClr val="3D676B"/>
            </a:solidFill>
          </a:ln>
        </p:spPr>
        <p:txBody>
          <a:bodyPr/>
          <a:lstStyle/>
          <a:p>
            <a:r>
              <a:rPr lang="en-GB" dirty="0"/>
              <a:t>Results </a:t>
            </a:r>
            <a:r>
              <a:rPr lang="en-GB" dirty="0" smtClean="0"/>
              <a:t>and Discussion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F22C85C-F96D-44CC-8939-5CD5CFD455A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61256" y="15608204"/>
            <a:ext cx="5094514" cy="622300"/>
          </a:xfrm>
          <a:solidFill>
            <a:srgbClr val="7F1F1F"/>
          </a:solidFill>
          <a:ln>
            <a:solidFill>
              <a:srgbClr val="3D676B"/>
            </a:solidFill>
          </a:ln>
        </p:spPr>
        <p:txBody>
          <a:bodyPr/>
          <a:lstStyle/>
          <a:p>
            <a:r>
              <a:rPr lang="en-GB" dirty="0" smtClean="0"/>
              <a:t>Conclusion 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F82EEFC-6EA4-43F7-8727-B9CCFF9ABD1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61256" y="16573211"/>
            <a:ext cx="15936685" cy="1867189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66C23B7-53D4-4A55-837C-831D5AA69B6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61257" y="12139398"/>
            <a:ext cx="15936684" cy="332920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7" name="Chart Placeholder 16">
            <a:extLst>
              <a:ext uri="{FF2B5EF4-FFF2-40B4-BE49-F238E27FC236}">
                <a16:creationId xmlns:a16="http://schemas.microsoft.com/office/drawing/2014/main" id="{58E797BD-4E38-41D0-B1FE-858FCA4110F1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685800" y="8741300"/>
            <a:ext cx="6575425" cy="22315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7112D2F-F4C2-45D6-06AF-225672DC3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5259" y="215995"/>
            <a:ext cx="13226141" cy="1803497"/>
          </a:xfrm>
          <a:solidFill>
            <a:srgbClr val="7F1F1F"/>
          </a:solidFill>
          <a:ln>
            <a:noFill/>
          </a:ln>
        </p:spPr>
        <p:txBody>
          <a:bodyPr/>
          <a:lstStyle/>
          <a:p>
            <a:r>
              <a:rPr lang="en-GB" dirty="0"/>
              <a:t>Poster Title</a:t>
            </a:r>
            <a:br>
              <a:rPr lang="en-GB" dirty="0"/>
            </a:br>
            <a:r>
              <a:rPr lang="en-GB" dirty="0"/>
              <a:t>Author Name(s)</a:t>
            </a:r>
            <a:br>
              <a:rPr lang="en-GB" dirty="0"/>
            </a:br>
            <a:r>
              <a:rPr lang="en-GB" dirty="0"/>
              <a:t>Affiliation(s)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03E094E-824A-C652-7143-E476893E7B3C}"/>
              </a:ext>
            </a:extLst>
          </p:cNvPr>
          <p:cNvSpPr/>
          <p:nvPr/>
        </p:nvSpPr>
        <p:spPr>
          <a:xfrm>
            <a:off x="152402" y="18543706"/>
            <a:ext cx="16154398" cy="506293"/>
          </a:xfrm>
          <a:prstGeom prst="rect">
            <a:avLst/>
          </a:prstGeom>
          <a:solidFill>
            <a:srgbClr val="7F1F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hart Placeholder 17">
            <a:extLst>
              <a:ext uri="{FF2B5EF4-FFF2-40B4-BE49-F238E27FC236}">
                <a16:creationId xmlns:a16="http://schemas.microsoft.com/office/drawing/2014/main" id="{4655E182-065C-A654-25AD-BB799131A871}"/>
              </a:ext>
            </a:extLst>
          </p:cNvPr>
          <p:cNvSpPr>
            <a:spLocks noGrp="1"/>
          </p:cNvSpPr>
          <p:nvPr>
            <p:ph type="chart" sz="quarter" idx="25"/>
          </p:nvPr>
        </p:nvSpPr>
        <p:spPr>
          <a:xfrm>
            <a:off x="8059410" y="8741299"/>
            <a:ext cx="6400802" cy="223150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ISAA 2026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98" y="354553"/>
            <a:ext cx="1378402" cy="139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iversity of Nizwa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2590" y="502637"/>
            <a:ext cx="1290410" cy="117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11103429" y="15760604"/>
            <a:ext cx="5094514" cy="622300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5926AB89-DEF5-42B3-AB4E-90ED4C93DD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9486" y="7156738"/>
            <a:ext cx="5094514" cy="622300"/>
          </a:xfrm>
          <a:solidFill>
            <a:srgbClr val="7F1F1F"/>
          </a:solidFill>
          <a:ln>
            <a:noFill/>
          </a:ln>
        </p:spPr>
        <p:txBody>
          <a:bodyPr/>
          <a:lstStyle/>
          <a:p>
            <a:r>
              <a:rPr lang="en-GB" dirty="0" smtClean="0"/>
              <a:t>Design/Methodology/Implementation</a:t>
            </a:r>
            <a:endParaRPr lang="en-GB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D200C2D3-897B-44F9-88E4-8F2E30A33D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28600" y="7924800"/>
            <a:ext cx="15936685" cy="32893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926AB89-DEF5-42B3-AB4E-90ED4C93DD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4938306"/>
            <a:ext cx="5094514" cy="622300"/>
          </a:xfrm>
          <a:solidFill>
            <a:srgbClr val="7F1F1F"/>
          </a:solidFill>
          <a:ln>
            <a:noFill/>
          </a:ln>
        </p:spPr>
        <p:txBody>
          <a:bodyPr/>
          <a:lstStyle/>
          <a:p>
            <a:r>
              <a:rPr lang="en-GB" dirty="0" smtClean="0"/>
              <a:t>Literature Review</a:t>
            </a:r>
            <a:endParaRPr lang="en-GB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D200C2D3-897B-44F9-88E4-8F2E30A33D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61256" y="5713198"/>
            <a:ext cx="15936685" cy="1297778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8801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2424</TotalTime>
  <Words>13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Poster Title Author Name(s) Affiliation(s)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"MOHAMMAD ABU KAUSAR" &lt;kausar@unizwa.edu.om&gt;</dc:creator>
  <cp:lastModifiedBy>MOHAMMAD ABU KAUSAR</cp:lastModifiedBy>
  <cp:revision>120</cp:revision>
  <dcterms:created xsi:type="dcterms:W3CDTF">2013-01-28T22:40:39Z</dcterms:created>
  <dcterms:modified xsi:type="dcterms:W3CDTF">2025-11-13T08:21:06Z</dcterms:modified>
</cp:coreProperties>
</file>